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7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144D-28C2-4E45-8F78-E384F02EBF72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301F-9B84-45E5-AF7D-6FEC188B0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3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144D-28C2-4E45-8F78-E384F02EBF72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301F-9B84-45E5-AF7D-6FEC188B0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21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144D-28C2-4E45-8F78-E384F02EBF72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301F-9B84-45E5-AF7D-6FEC188B0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8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144D-28C2-4E45-8F78-E384F02EBF72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301F-9B84-45E5-AF7D-6FEC188B0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8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144D-28C2-4E45-8F78-E384F02EBF72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301F-9B84-45E5-AF7D-6FEC188B0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4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144D-28C2-4E45-8F78-E384F02EBF72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301F-9B84-45E5-AF7D-6FEC188B0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144D-28C2-4E45-8F78-E384F02EBF72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301F-9B84-45E5-AF7D-6FEC188B0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89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144D-28C2-4E45-8F78-E384F02EBF72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301F-9B84-45E5-AF7D-6FEC188B0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78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144D-28C2-4E45-8F78-E384F02EBF72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301F-9B84-45E5-AF7D-6FEC188B0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10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144D-28C2-4E45-8F78-E384F02EBF72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301F-9B84-45E5-AF7D-6FEC188B0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17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144D-28C2-4E45-8F78-E384F02EBF72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301F-9B84-45E5-AF7D-6FEC188B0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0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B144D-28C2-4E45-8F78-E384F02EBF72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E301F-9B84-45E5-AF7D-6FEC188B0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1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372"/>
            <a:ext cx="7898524" cy="56578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5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59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04770" y="-1491523"/>
            <a:ext cx="5967039" cy="987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31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8" b="40608"/>
          <a:stretch/>
        </p:blipFill>
        <p:spPr>
          <a:xfrm>
            <a:off x="7133366" y="1128303"/>
            <a:ext cx="4364090" cy="40012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75" y="944380"/>
            <a:ext cx="6465211" cy="436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58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90" y="217528"/>
            <a:ext cx="5341102" cy="40058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90" y="217528"/>
            <a:ext cx="4696820" cy="35226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914" y="3174167"/>
            <a:ext cx="4292184" cy="32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46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48" y="494971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20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20434" y="-1077893"/>
            <a:ext cx="6417214" cy="893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15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964" y="3106786"/>
            <a:ext cx="5112095" cy="34123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420" y="287092"/>
            <a:ext cx="5096752" cy="34004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85" y="287092"/>
            <a:ext cx="5096751" cy="340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98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08427" y="1227037"/>
            <a:ext cx="5876925" cy="37854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93807" y="997050"/>
            <a:ext cx="5630760" cy="42230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23800" y="999841"/>
            <a:ext cx="5653087" cy="423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55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33237" y="1070541"/>
            <a:ext cx="7308224" cy="51671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736" y="1330176"/>
            <a:ext cx="6443659" cy="461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17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3" y="300000"/>
            <a:ext cx="10058400" cy="612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29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38" r="481" b="29473"/>
          <a:stretch/>
        </p:blipFill>
        <p:spPr>
          <a:xfrm>
            <a:off x="5038229" y="624838"/>
            <a:ext cx="6391695" cy="5821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6" r="1127" b="31708"/>
          <a:stretch/>
        </p:blipFill>
        <p:spPr>
          <a:xfrm>
            <a:off x="545325" y="624839"/>
            <a:ext cx="4285755" cy="612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83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14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091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57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067" y="121920"/>
            <a:ext cx="385762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762" y="121920"/>
            <a:ext cx="3857625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5400000">
            <a:off x="7132037" y="3075502"/>
            <a:ext cx="60356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رقم ايداع كتاب الطب الشرعي و السموم الاكلينيكيه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1949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827" y="0"/>
            <a:ext cx="3857625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94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19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64902" y="943678"/>
            <a:ext cx="6522718" cy="4935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35156" y="1724271"/>
            <a:ext cx="7196667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06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23850"/>
            <a:ext cx="10058400" cy="607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23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057" y="-63062"/>
            <a:ext cx="5143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94" y="441434"/>
            <a:ext cx="6210193" cy="584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41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60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57177" y="-1740087"/>
            <a:ext cx="5351184" cy="1071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44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64" y="370441"/>
            <a:ext cx="4432828" cy="59104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27" y="370441"/>
            <a:ext cx="4895934" cy="3671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94" y="2818249"/>
            <a:ext cx="5041495" cy="378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88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4" y="355674"/>
            <a:ext cx="11407515" cy="632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1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71" y="644971"/>
            <a:ext cx="10058400" cy="567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0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</Words>
  <Application>Microsoft Office PowerPoint</Application>
  <PresentationFormat>Widescreen</PresentationFormat>
  <Paragraphs>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</cp:revision>
  <dcterms:created xsi:type="dcterms:W3CDTF">2023-06-03T15:50:03Z</dcterms:created>
  <dcterms:modified xsi:type="dcterms:W3CDTF">2023-06-03T16:09:19Z</dcterms:modified>
</cp:coreProperties>
</file>